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61.png" Type="http://schemas.openxmlformats.org/officeDocument/2006/relationships/image"/><Relationship Id="rId4" Target="../media/image171.png" Type="http://schemas.openxmlformats.org/officeDocument/2006/relationships/image"/><Relationship Id="rId5" Target="../media/image172.png" Type="http://schemas.openxmlformats.org/officeDocument/2006/relationships/image"/><Relationship Id="rId6" Target="../media/image173.png" Type="http://schemas.openxmlformats.org/officeDocument/2006/relationships/image"/><Relationship Id="rId7" Target="../media/image65.png" Type="http://schemas.openxmlformats.org/officeDocument/2006/relationships/image"/><Relationship Id="rId8" Target="../media/image168.png" Type="http://schemas.openxmlformats.org/officeDocument/2006/relationships/image"/><Relationship Id="rId9" Target="../media/image17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61.png" Type="http://schemas.openxmlformats.org/officeDocument/2006/relationships/image"/><Relationship Id="rId4" Target="../media/image175.png" Type="http://schemas.openxmlformats.org/officeDocument/2006/relationships/image"/><Relationship Id="rId5" Target="../media/image176.png" Type="http://schemas.openxmlformats.org/officeDocument/2006/relationships/image"/><Relationship Id="rId6" Target="../media/image177.png" Type="http://schemas.openxmlformats.org/officeDocument/2006/relationships/image"/><Relationship Id="rId7" Target="../media/image65.png" Type="http://schemas.openxmlformats.org/officeDocument/2006/relationships/image"/><Relationship Id="rId8" Target="../media/image168.png" Type="http://schemas.openxmlformats.org/officeDocument/2006/relationships/image"/><Relationship Id="rId9" Target="../media/image17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61.png" Type="http://schemas.openxmlformats.org/officeDocument/2006/relationships/image"/><Relationship Id="rId4" Target="../media/image179.png" Type="http://schemas.openxmlformats.org/officeDocument/2006/relationships/image"/><Relationship Id="rId5" Target="../media/image180.png" Type="http://schemas.openxmlformats.org/officeDocument/2006/relationships/image"/><Relationship Id="rId6" Target="../media/image65.png" Type="http://schemas.openxmlformats.org/officeDocument/2006/relationships/image"/><Relationship Id="rId7" Target="../media/image168.png" Type="http://schemas.openxmlformats.org/officeDocument/2006/relationships/image"/><Relationship Id="rId8" Target="../media/image18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6.png" Type="http://schemas.openxmlformats.org/officeDocument/2006/relationships/image"/><Relationship Id="rId2" Target="../media/image20.png" Type="http://schemas.openxmlformats.org/officeDocument/2006/relationships/image"/><Relationship Id="rId3" Target="../media/image161.png" Type="http://schemas.openxmlformats.org/officeDocument/2006/relationships/image"/><Relationship Id="rId4" Target="../media/image182.png" Type="http://schemas.openxmlformats.org/officeDocument/2006/relationships/image"/><Relationship Id="rId5" Target="../media/image183.png" Type="http://schemas.openxmlformats.org/officeDocument/2006/relationships/image"/><Relationship Id="rId6" Target="../media/image184.png" Type="http://schemas.openxmlformats.org/officeDocument/2006/relationships/image"/><Relationship Id="rId7" Target="../media/image65.png" Type="http://schemas.openxmlformats.org/officeDocument/2006/relationships/image"/><Relationship Id="rId8" Target="../media/image168.png" Type="http://schemas.openxmlformats.org/officeDocument/2006/relationships/image"/><Relationship Id="rId9" Target="../media/image18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1.png" Type="http://schemas.openxmlformats.org/officeDocument/2006/relationships/image"/><Relationship Id="rId11" Target="../media/image65.png" Type="http://schemas.openxmlformats.org/officeDocument/2006/relationships/image"/><Relationship Id="rId12" Target="../media/image168.png" Type="http://schemas.openxmlformats.org/officeDocument/2006/relationships/image"/><Relationship Id="rId13" Target="../media/image192.png" Type="http://schemas.openxmlformats.org/officeDocument/2006/relationships/image"/><Relationship Id="rId2" Target="../media/image20.png" Type="http://schemas.openxmlformats.org/officeDocument/2006/relationships/image"/><Relationship Id="rId3" Target="../media/image161.png" Type="http://schemas.openxmlformats.org/officeDocument/2006/relationships/image"/><Relationship Id="rId4" Target="../media/image175.png" Type="http://schemas.openxmlformats.org/officeDocument/2006/relationships/image"/><Relationship Id="rId5" Target="../media/image176.png" Type="http://schemas.openxmlformats.org/officeDocument/2006/relationships/image"/><Relationship Id="rId6" Target="../media/image187.png" Type="http://schemas.openxmlformats.org/officeDocument/2006/relationships/image"/><Relationship Id="rId7" Target="../media/image188.png" Type="http://schemas.openxmlformats.org/officeDocument/2006/relationships/image"/><Relationship Id="rId8" Target="../media/image189.png" Type="http://schemas.openxmlformats.org/officeDocument/2006/relationships/image"/><Relationship Id="rId9" Target="../media/image19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8.png" Type="http://schemas.openxmlformats.org/officeDocument/2006/relationships/image"/><Relationship Id="rId11" Target="../media/image196.png" Type="http://schemas.openxmlformats.org/officeDocument/2006/relationships/image"/><Relationship Id="rId12" Target="../media/image197.png" Type="http://schemas.openxmlformats.org/officeDocument/2006/relationships/image"/><Relationship Id="rId2" Target="../media/image20.png" Type="http://schemas.openxmlformats.org/officeDocument/2006/relationships/image"/><Relationship Id="rId3" Target="../media/image161.png" Type="http://schemas.openxmlformats.org/officeDocument/2006/relationships/image"/><Relationship Id="rId4" Target="../media/image182.png" Type="http://schemas.openxmlformats.org/officeDocument/2006/relationships/image"/><Relationship Id="rId5" Target="../media/image183.png" Type="http://schemas.openxmlformats.org/officeDocument/2006/relationships/image"/><Relationship Id="rId6" Target="../media/image193.png" Type="http://schemas.openxmlformats.org/officeDocument/2006/relationships/image"/><Relationship Id="rId7" Target="../media/image194.png" Type="http://schemas.openxmlformats.org/officeDocument/2006/relationships/image"/><Relationship Id="rId8" Target="../media/image195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0.png" Type="http://schemas.openxmlformats.org/officeDocument/2006/relationships/image"/><Relationship Id="rId11" Target="../media/image65.png" Type="http://schemas.openxmlformats.org/officeDocument/2006/relationships/image"/><Relationship Id="rId12" Target="../media/image168.png" Type="http://schemas.openxmlformats.org/officeDocument/2006/relationships/image"/><Relationship Id="rId13" Target="../media/image201.png" Type="http://schemas.openxmlformats.org/officeDocument/2006/relationships/image"/><Relationship Id="rId14" Target="../media/image202.png" Type="http://schemas.openxmlformats.org/officeDocument/2006/relationships/image"/><Relationship Id="rId2" Target="../media/image20.png" Type="http://schemas.openxmlformats.org/officeDocument/2006/relationships/image"/><Relationship Id="rId3" Target="../media/image161.png" Type="http://schemas.openxmlformats.org/officeDocument/2006/relationships/image"/><Relationship Id="rId4" Target="../media/image182.png" Type="http://schemas.openxmlformats.org/officeDocument/2006/relationships/image"/><Relationship Id="rId5" Target="../media/image183.png" Type="http://schemas.openxmlformats.org/officeDocument/2006/relationships/image"/><Relationship Id="rId6" Target="../media/image193.png" Type="http://schemas.openxmlformats.org/officeDocument/2006/relationships/image"/><Relationship Id="rId7" Target="../media/image194.png" Type="http://schemas.openxmlformats.org/officeDocument/2006/relationships/image"/><Relationship Id="rId8" Target="../media/image198.png" Type="http://schemas.openxmlformats.org/officeDocument/2006/relationships/image"/><Relationship Id="rId9" Target="../media/image19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8.png" Type="http://schemas.openxmlformats.org/officeDocument/2006/relationships/image"/><Relationship Id="rId11" Target="../media/image204.png" Type="http://schemas.openxmlformats.org/officeDocument/2006/relationships/image"/><Relationship Id="rId2" Target="../media/image20.png" Type="http://schemas.openxmlformats.org/officeDocument/2006/relationships/image"/><Relationship Id="rId3" Target="../media/image161.png" Type="http://schemas.openxmlformats.org/officeDocument/2006/relationships/image"/><Relationship Id="rId4" Target="../media/image175.png" Type="http://schemas.openxmlformats.org/officeDocument/2006/relationships/image"/><Relationship Id="rId5" Target="../media/image176.png" Type="http://schemas.openxmlformats.org/officeDocument/2006/relationships/image"/><Relationship Id="rId6" Target="../media/image187.png" Type="http://schemas.openxmlformats.org/officeDocument/2006/relationships/image"/><Relationship Id="rId7" Target="../media/image188.png" Type="http://schemas.openxmlformats.org/officeDocument/2006/relationships/image"/><Relationship Id="rId8" Target="../media/image203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8.png" Type="http://schemas.openxmlformats.org/officeDocument/2006/relationships/image"/><Relationship Id="rId11" Target="../media/image208.png" Type="http://schemas.openxmlformats.org/officeDocument/2006/relationships/image"/><Relationship Id="rId12" Target="../media/image209.png" Type="http://schemas.openxmlformats.org/officeDocument/2006/relationships/image"/><Relationship Id="rId2" Target="../media/image20.png" Type="http://schemas.openxmlformats.org/officeDocument/2006/relationships/image"/><Relationship Id="rId3" Target="../media/image161.png" Type="http://schemas.openxmlformats.org/officeDocument/2006/relationships/image"/><Relationship Id="rId4" Target="../media/image182.png" Type="http://schemas.openxmlformats.org/officeDocument/2006/relationships/image"/><Relationship Id="rId5" Target="../media/image194.png" Type="http://schemas.openxmlformats.org/officeDocument/2006/relationships/image"/><Relationship Id="rId6" Target="../media/image205.png" Type="http://schemas.openxmlformats.org/officeDocument/2006/relationships/image"/><Relationship Id="rId7" Target="../media/image206.png" Type="http://schemas.openxmlformats.org/officeDocument/2006/relationships/image"/><Relationship Id="rId8" Target="../media/image207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4.png" Type="http://schemas.openxmlformats.org/officeDocument/2006/relationships/image"/><Relationship Id="rId13" Target="../media/image5.png" Type="http://schemas.openxmlformats.org/officeDocument/2006/relationships/image"/><Relationship Id="rId14" Target="../media/image12.png" Type="http://schemas.openxmlformats.org/officeDocument/2006/relationships/image"/><Relationship Id="rId15" Target="../media/image6.png" Type="http://schemas.openxmlformats.org/officeDocument/2006/relationships/image"/><Relationship Id="rId16" Target="../media/image13.png" Type="http://schemas.openxmlformats.org/officeDocument/2006/relationships/image"/><Relationship Id="rId17" Target="../media/image14.png" Type="http://schemas.openxmlformats.org/officeDocument/2006/relationships/image"/><Relationship Id="rId18" Target="../media/image16.png" Type="http://schemas.openxmlformats.org/officeDocument/2006/relationships/image"/><Relationship Id="rId19" Target="../media/image15.png" Type="http://schemas.openxmlformats.org/officeDocument/2006/relationships/image"/><Relationship Id="rId2" Target="../media/image20.png" Type="http://schemas.openxmlformats.org/officeDocument/2006/relationships/image"/><Relationship Id="rId20" Target="../media/image210.png" Type="http://schemas.openxmlformats.org/officeDocument/2006/relationships/image"/><Relationship Id="rId21" Target="../media/image211.png" Type="http://schemas.openxmlformats.org/officeDocument/2006/relationships/image"/><Relationship Id="rId22" Target="../media/image70.png" Type="http://schemas.openxmlformats.org/officeDocument/2006/relationships/image"/><Relationship Id="rId23" Target="../media/image212.png" Type="http://schemas.openxmlformats.org/officeDocument/2006/relationships/image"/><Relationship Id="rId24" Target="../media/image213.png" Type="http://schemas.openxmlformats.org/officeDocument/2006/relationships/image"/><Relationship Id="rId25" Target="../media/image214.png" Type="http://schemas.openxmlformats.org/officeDocument/2006/relationships/image"/><Relationship Id="rId26" Target="../media/image215.png" Type="http://schemas.openxmlformats.org/officeDocument/2006/relationships/image"/><Relationship Id="rId27" Target="../media/image216.png" Type="http://schemas.openxmlformats.org/officeDocument/2006/relationships/image"/><Relationship Id="rId28" Target="../media/image217.png" Type="http://schemas.openxmlformats.org/officeDocument/2006/relationships/image"/><Relationship Id="rId3" Target="../media/image1.png" Type="http://schemas.openxmlformats.org/officeDocument/2006/relationships/image"/><Relationship Id="rId4" Target="../media/image149.png" Type="http://schemas.openxmlformats.org/officeDocument/2006/relationships/image"/><Relationship Id="rId5" Target="../media/image150.png" Type="http://schemas.openxmlformats.org/officeDocument/2006/relationships/image"/><Relationship Id="rId6" Target="../media/image2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16" Target="../media/image32.png" Type="http://schemas.openxmlformats.org/officeDocument/2006/relationships/image"/><Relationship Id="rId17" Target="../media/image33.png" Type="http://schemas.openxmlformats.org/officeDocument/2006/relationships/image"/><Relationship Id="rId18" Target="../media/image34.png" Type="http://schemas.openxmlformats.org/officeDocument/2006/relationships/image"/><Relationship Id="rId19" Target="../media/image35.png" Type="http://schemas.openxmlformats.org/officeDocument/2006/relationships/image"/><Relationship Id="rId2" Target="../media/image20.png" Type="http://schemas.openxmlformats.org/officeDocument/2006/relationships/image"/><Relationship Id="rId20" Target="../media/image36.png" Type="http://schemas.openxmlformats.org/officeDocument/2006/relationships/image"/><Relationship Id="rId21" Target="../media/image37.png" Type="http://schemas.openxmlformats.org/officeDocument/2006/relationships/image"/><Relationship Id="rId22" Target="../media/image38.png" Type="http://schemas.openxmlformats.org/officeDocument/2006/relationships/image"/><Relationship Id="rId23" Target="../media/image39.png" Type="http://schemas.openxmlformats.org/officeDocument/2006/relationships/image"/><Relationship Id="rId24" Target="../media/image40.png" Type="http://schemas.openxmlformats.org/officeDocument/2006/relationships/image"/><Relationship Id="rId25" Target="../media/image41.png" Type="http://schemas.openxmlformats.org/officeDocument/2006/relationships/image"/><Relationship Id="rId26" Target="../media/image42.png" Type="http://schemas.openxmlformats.org/officeDocument/2006/relationships/image"/><Relationship Id="rId27" Target="../media/image43.pn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4.png" Type="http://schemas.openxmlformats.org/officeDocument/2006/relationships/image"/><Relationship Id="rId13" Target="../media/image5.png" Type="http://schemas.openxmlformats.org/officeDocument/2006/relationships/image"/><Relationship Id="rId14" Target="../media/image12.png" Type="http://schemas.openxmlformats.org/officeDocument/2006/relationships/image"/><Relationship Id="rId15" Target="../media/image6.png" Type="http://schemas.openxmlformats.org/officeDocument/2006/relationships/image"/><Relationship Id="rId16" Target="../media/image13.png" Type="http://schemas.openxmlformats.org/officeDocument/2006/relationships/image"/><Relationship Id="rId17" Target="../media/image14.png" Type="http://schemas.openxmlformats.org/officeDocument/2006/relationships/image"/><Relationship Id="rId18" Target="../media/image16.png" Type="http://schemas.openxmlformats.org/officeDocument/2006/relationships/image"/><Relationship Id="rId19" Target="../media/image15.png" Type="http://schemas.openxmlformats.org/officeDocument/2006/relationships/image"/><Relationship Id="rId2" Target="../media/image20.png" Type="http://schemas.openxmlformats.org/officeDocument/2006/relationships/image"/><Relationship Id="rId20" Target="../media/image210.png" Type="http://schemas.openxmlformats.org/officeDocument/2006/relationships/image"/><Relationship Id="rId21" Target="../media/image211.png" Type="http://schemas.openxmlformats.org/officeDocument/2006/relationships/image"/><Relationship Id="rId22" Target="../media/image70.png" Type="http://schemas.openxmlformats.org/officeDocument/2006/relationships/image"/><Relationship Id="rId23" Target="../media/image212.png" Type="http://schemas.openxmlformats.org/officeDocument/2006/relationships/image"/><Relationship Id="rId24" Target="../media/image218.png" Type="http://schemas.openxmlformats.org/officeDocument/2006/relationships/image"/><Relationship Id="rId25" Target="../media/image213.png" Type="http://schemas.openxmlformats.org/officeDocument/2006/relationships/image"/><Relationship Id="rId26" Target="../media/image214.png" Type="http://schemas.openxmlformats.org/officeDocument/2006/relationships/image"/><Relationship Id="rId27" Target="../media/image219.png" Type="http://schemas.openxmlformats.org/officeDocument/2006/relationships/image"/><Relationship Id="rId28" Target="../media/image220.png" Type="http://schemas.openxmlformats.org/officeDocument/2006/relationships/image"/><Relationship Id="rId29" Target="../media/image221.png" Type="http://schemas.openxmlformats.org/officeDocument/2006/relationships/image"/><Relationship Id="rId3" Target="../media/image1.png" Type="http://schemas.openxmlformats.org/officeDocument/2006/relationships/image"/><Relationship Id="rId30" Target="../media/image222.png" Type="http://schemas.openxmlformats.org/officeDocument/2006/relationships/image"/><Relationship Id="rId31" Target="../media/image223.png" Type="http://schemas.openxmlformats.org/officeDocument/2006/relationships/image"/><Relationship Id="rId32" Target="../media/image224.png" Type="http://schemas.openxmlformats.org/officeDocument/2006/relationships/image"/><Relationship Id="rId4" Target="../media/image149.png" Type="http://schemas.openxmlformats.org/officeDocument/2006/relationships/image"/><Relationship Id="rId5" Target="../media/image150.png" Type="http://schemas.openxmlformats.org/officeDocument/2006/relationships/image"/><Relationship Id="rId6" Target="../media/image2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15" Target="../media/image52.png" Type="http://schemas.openxmlformats.org/officeDocument/2006/relationships/image"/><Relationship Id="rId16" Target="../media/image53.png" Type="http://schemas.openxmlformats.org/officeDocument/2006/relationships/image"/><Relationship Id="rId17" Target="../media/image54.png" Type="http://schemas.openxmlformats.org/officeDocument/2006/relationships/image"/><Relationship Id="rId18" Target="../media/image55.png" Type="http://schemas.openxmlformats.org/officeDocument/2006/relationships/image"/><Relationship Id="rId19" Target="../media/image56.png" Type="http://schemas.openxmlformats.org/officeDocument/2006/relationships/image"/><Relationship Id="rId2" Target="../media/image20.png" Type="http://schemas.openxmlformats.org/officeDocument/2006/relationships/image"/><Relationship Id="rId20" Target="../media/image57.png" Type="http://schemas.openxmlformats.org/officeDocument/2006/relationships/image"/><Relationship Id="rId21" Target="../media/image58.png" Type="http://schemas.openxmlformats.org/officeDocument/2006/relationships/image"/><Relationship Id="rId22" Target="../media/image59.png" Type="http://schemas.openxmlformats.org/officeDocument/2006/relationships/image"/><Relationship Id="rId23" Target="../media/image60.png" Type="http://schemas.openxmlformats.org/officeDocument/2006/relationships/image"/><Relationship Id="rId24" Target="../media/image61.png" Type="http://schemas.openxmlformats.org/officeDocument/2006/relationships/image"/><Relationship Id="rId25" Target="../media/image62.png" Type="http://schemas.openxmlformats.org/officeDocument/2006/relationships/image"/><Relationship Id="rId26" Target="../media/image63.png" Type="http://schemas.openxmlformats.org/officeDocument/2006/relationships/image"/><Relationship Id="rId27" Target="../media/image64.png" Type="http://schemas.openxmlformats.org/officeDocument/2006/relationships/image"/><Relationship Id="rId28" Target="../media/image65.png" Type="http://schemas.openxmlformats.org/officeDocument/2006/relationships/image"/><Relationship Id="rId29" Target="../media/image66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16" Target="../media/image49.png" Type="http://schemas.openxmlformats.org/officeDocument/2006/relationships/image"/><Relationship Id="rId17" Target="../media/image50.png" Type="http://schemas.openxmlformats.org/officeDocument/2006/relationships/image"/><Relationship Id="rId18" Target="../media/image51.png" Type="http://schemas.openxmlformats.org/officeDocument/2006/relationships/image"/><Relationship Id="rId19" Target="../media/image52.png" Type="http://schemas.openxmlformats.org/officeDocument/2006/relationships/image"/><Relationship Id="rId2" Target="../media/image20.png" Type="http://schemas.openxmlformats.org/officeDocument/2006/relationships/image"/><Relationship Id="rId20" Target="../media/image53.png" Type="http://schemas.openxmlformats.org/officeDocument/2006/relationships/image"/><Relationship Id="rId21" Target="../media/image54.png" Type="http://schemas.openxmlformats.org/officeDocument/2006/relationships/image"/><Relationship Id="rId22" Target="../media/image55.png" Type="http://schemas.openxmlformats.org/officeDocument/2006/relationships/image"/><Relationship Id="rId23" Target="../media/image56.png" Type="http://schemas.openxmlformats.org/officeDocument/2006/relationships/image"/><Relationship Id="rId24" Target="../media/image71.png" Type="http://schemas.openxmlformats.org/officeDocument/2006/relationships/image"/><Relationship Id="rId25" Target="../media/image72.png" Type="http://schemas.openxmlformats.org/officeDocument/2006/relationships/image"/><Relationship Id="rId26" Target="../media/image73.png" Type="http://schemas.openxmlformats.org/officeDocument/2006/relationships/image"/><Relationship Id="rId27" Target="../media/image74.png" Type="http://schemas.openxmlformats.org/officeDocument/2006/relationships/image"/><Relationship Id="rId28" Target="../media/image75.png" Type="http://schemas.openxmlformats.org/officeDocument/2006/relationships/image"/><Relationship Id="rId29" Target="../media/image7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14" Target="../media/image82.png" Type="http://schemas.openxmlformats.org/officeDocument/2006/relationships/image"/><Relationship Id="rId15" Target="../media/image83.png" Type="http://schemas.openxmlformats.org/officeDocument/2006/relationships/image"/><Relationship Id="rId16" Target="../media/image84.png" Type="http://schemas.openxmlformats.org/officeDocument/2006/relationships/image"/><Relationship Id="rId17" Target="../media/image65.png" Type="http://schemas.openxmlformats.org/officeDocument/2006/relationships/image"/><Relationship Id="rId18" Target="../media/image85.png" Type="http://schemas.openxmlformats.org/officeDocument/2006/relationships/image"/><Relationship Id="rId2" Target="../media/image20.png" Type="http://schemas.openxmlformats.org/officeDocument/2006/relationships/image"/><Relationship Id="rId3" Target="../media/image27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9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14" Target="../media/image89.png" Type="http://schemas.openxmlformats.org/officeDocument/2006/relationships/image"/><Relationship Id="rId15" Target="../media/image90.png" Type="http://schemas.openxmlformats.org/officeDocument/2006/relationships/image"/><Relationship Id="rId16" Target="../media/image91.png" Type="http://schemas.openxmlformats.org/officeDocument/2006/relationships/image"/><Relationship Id="rId17" Target="../media/image92.png" Type="http://schemas.openxmlformats.org/officeDocument/2006/relationships/image"/><Relationship Id="rId18" Target="../media/image93.png" Type="http://schemas.openxmlformats.org/officeDocument/2006/relationships/image"/><Relationship Id="rId19" Target="../media/image94.png" Type="http://schemas.openxmlformats.org/officeDocument/2006/relationships/image"/><Relationship Id="rId2" Target="../media/image20.png" Type="http://schemas.openxmlformats.org/officeDocument/2006/relationships/image"/><Relationship Id="rId20" Target="../media/image95.png" Type="http://schemas.openxmlformats.org/officeDocument/2006/relationships/image"/><Relationship Id="rId21" Target="../media/image96.png" Type="http://schemas.openxmlformats.org/officeDocument/2006/relationships/image"/><Relationship Id="rId22" Target="../media/image97.png" Type="http://schemas.openxmlformats.org/officeDocument/2006/relationships/image"/><Relationship Id="rId23" Target="../media/image98.png" Type="http://schemas.openxmlformats.org/officeDocument/2006/relationships/image"/><Relationship Id="rId24" Target="../media/image99.png" Type="http://schemas.openxmlformats.org/officeDocument/2006/relationships/image"/><Relationship Id="rId25" Target="../media/image100.png" Type="http://schemas.openxmlformats.org/officeDocument/2006/relationships/image"/><Relationship Id="rId26" Target="../media/image101.png" Type="http://schemas.openxmlformats.org/officeDocument/2006/relationships/image"/><Relationship Id="rId27" Target="../media/image102.png" Type="http://schemas.openxmlformats.org/officeDocument/2006/relationships/image"/><Relationship Id="rId28" Target="../media/image103.png" Type="http://schemas.openxmlformats.org/officeDocument/2006/relationships/image"/><Relationship Id="rId29" Target="../media/image104.png" Type="http://schemas.openxmlformats.org/officeDocument/2006/relationships/image"/><Relationship Id="rId3" Target="../media/image86.png" Type="http://schemas.openxmlformats.org/officeDocument/2006/relationships/image"/><Relationship Id="rId30" Target="../media/image105.png" Type="http://schemas.openxmlformats.org/officeDocument/2006/relationships/image"/><Relationship Id="rId31" Target="../media/image106.png" Type="http://schemas.openxmlformats.org/officeDocument/2006/relationships/image"/><Relationship Id="rId32" Target="../media/image107.png" Type="http://schemas.openxmlformats.org/officeDocument/2006/relationships/image"/><Relationship Id="rId33" Target="../media/image108.png" Type="http://schemas.openxmlformats.org/officeDocument/2006/relationships/image"/><Relationship Id="rId34" Target="../media/image109.png" Type="http://schemas.openxmlformats.org/officeDocument/2006/relationships/image"/><Relationship Id="rId35" Target="../media/image110.png" Type="http://schemas.openxmlformats.org/officeDocument/2006/relationships/image"/><Relationship Id="rId36" Target="../media/image111.png" Type="http://schemas.openxmlformats.org/officeDocument/2006/relationships/image"/><Relationship Id="rId37" Target="../media/image112.png" Type="http://schemas.openxmlformats.org/officeDocument/2006/relationships/image"/><Relationship Id="rId38" Target="../media/image65.png" Type="http://schemas.openxmlformats.org/officeDocument/2006/relationships/image"/><Relationship Id="rId39" Target="../media/image66.png" Type="http://schemas.openxmlformats.org/officeDocument/2006/relationships/image"/><Relationship Id="rId4" Target="../media/image87.png" Type="http://schemas.openxmlformats.org/officeDocument/2006/relationships/image"/><Relationship Id="rId40" Target="../media/image113.png" Type="http://schemas.openxmlformats.org/officeDocument/2006/relationships/image"/><Relationship Id="rId41" Target="../media/image114.png" Type="http://schemas.openxmlformats.org/officeDocument/2006/relationships/image"/><Relationship Id="rId42" Target="../media/image115.png" Type="http://schemas.openxmlformats.org/officeDocument/2006/relationships/image"/><Relationship Id="rId43" Target="../media/image116.png" Type="http://schemas.openxmlformats.org/officeDocument/2006/relationships/image"/><Relationship Id="rId44" Target="../media/image117.png" Type="http://schemas.openxmlformats.org/officeDocument/2006/relationships/image"/><Relationship Id="rId5" Target="../media/image88.png" Type="http://schemas.openxmlformats.org/officeDocument/2006/relationships/image"/><Relationship Id="rId6" Target="../media/image29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6.png" Type="http://schemas.openxmlformats.org/officeDocument/2006/relationships/image"/><Relationship Id="rId11" Target="../media/image127.png" Type="http://schemas.openxmlformats.org/officeDocument/2006/relationships/image"/><Relationship Id="rId12" Target="../media/image128.png" Type="http://schemas.openxmlformats.org/officeDocument/2006/relationships/image"/><Relationship Id="rId13" Target="../media/image129.png" Type="http://schemas.openxmlformats.org/officeDocument/2006/relationships/image"/><Relationship Id="rId14" Target="../media/image130.png" Type="http://schemas.openxmlformats.org/officeDocument/2006/relationships/image"/><Relationship Id="rId15" Target="../media/image131.png" Type="http://schemas.openxmlformats.org/officeDocument/2006/relationships/image"/><Relationship Id="rId16" Target="../media/image132.png" Type="http://schemas.openxmlformats.org/officeDocument/2006/relationships/image"/><Relationship Id="rId17" Target="../media/image133.png" Type="http://schemas.openxmlformats.org/officeDocument/2006/relationships/image"/><Relationship Id="rId18" Target="../media/image134.png" Type="http://schemas.openxmlformats.org/officeDocument/2006/relationships/image"/><Relationship Id="rId19" Target="../media/image135.png" Type="http://schemas.openxmlformats.org/officeDocument/2006/relationships/image"/><Relationship Id="rId2" Target="../media/image118.png" Type="http://schemas.openxmlformats.org/officeDocument/2006/relationships/image"/><Relationship Id="rId20" Target="../media/image136.png" Type="http://schemas.openxmlformats.org/officeDocument/2006/relationships/image"/><Relationship Id="rId21" Target="../media/image137.png" Type="http://schemas.openxmlformats.org/officeDocument/2006/relationships/image"/><Relationship Id="rId22" Target="../media/image138.png" Type="http://schemas.openxmlformats.org/officeDocument/2006/relationships/image"/><Relationship Id="rId23" Target="../media/image139.png" Type="http://schemas.openxmlformats.org/officeDocument/2006/relationships/image"/><Relationship Id="rId24" Target="../media/image140.png" Type="http://schemas.openxmlformats.org/officeDocument/2006/relationships/image"/><Relationship Id="rId25" Target="../media/image141.png" Type="http://schemas.openxmlformats.org/officeDocument/2006/relationships/image"/><Relationship Id="rId26" Target="../media/image142.png" Type="http://schemas.openxmlformats.org/officeDocument/2006/relationships/image"/><Relationship Id="rId27" Target="../media/image143.png" Type="http://schemas.openxmlformats.org/officeDocument/2006/relationships/image"/><Relationship Id="rId28" Target="../media/image144.png" Type="http://schemas.openxmlformats.org/officeDocument/2006/relationships/image"/><Relationship Id="rId29" Target="../media/image145.png" Type="http://schemas.openxmlformats.org/officeDocument/2006/relationships/image"/><Relationship Id="rId3" Target="../media/image119.png" Type="http://schemas.openxmlformats.org/officeDocument/2006/relationships/image"/><Relationship Id="rId30" Target="../media/image146.png" Type="http://schemas.openxmlformats.org/officeDocument/2006/relationships/image"/><Relationship Id="rId31" Target="../media/image147.png" Type="http://schemas.openxmlformats.org/officeDocument/2006/relationships/image"/><Relationship Id="rId32" Target="../media/image148.png" Type="http://schemas.openxmlformats.org/officeDocument/2006/relationships/image"/><Relationship Id="rId33" Target="../media/image149.png" Type="http://schemas.openxmlformats.org/officeDocument/2006/relationships/image"/><Relationship Id="rId34" Target="../media/image150.png" Type="http://schemas.openxmlformats.org/officeDocument/2006/relationships/image"/><Relationship Id="rId35" Target="../media/image2.png" Type="http://schemas.openxmlformats.org/officeDocument/2006/relationships/image"/><Relationship Id="rId36" Target="../media/image151.png" Type="http://schemas.openxmlformats.org/officeDocument/2006/relationships/image"/><Relationship Id="rId37" Target="../media/image152.png" Type="http://schemas.openxmlformats.org/officeDocument/2006/relationships/image"/><Relationship Id="rId38" Target="../media/image153.png" Type="http://schemas.openxmlformats.org/officeDocument/2006/relationships/image"/><Relationship Id="rId39" Target="../media/image154.png" Type="http://schemas.openxmlformats.org/officeDocument/2006/relationships/image"/><Relationship Id="rId4" Target="../media/image120.png" Type="http://schemas.openxmlformats.org/officeDocument/2006/relationships/image"/><Relationship Id="rId40" Target="../media/image155.png" Type="http://schemas.openxmlformats.org/officeDocument/2006/relationships/image"/><Relationship Id="rId41" Target="../media/image4.png" Type="http://schemas.openxmlformats.org/officeDocument/2006/relationships/image"/><Relationship Id="rId42" Target="../media/image5.png" Type="http://schemas.openxmlformats.org/officeDocument/2006/relationships/image"/><Relationship Id="rId43" Target="../media/image12.png" Type="http://schemas.openxmlformats.org/officeDocument/2006/relationships/image"/><Relationship Id="rId44" Target="../media/image6.png" Type="http://schemas.openxmlformats.org/officeDocument/2006/relationships/image"/><Relationship Id="rId45" Target="../media/image13.png" Type="http://schemas.openxmlformats.org/officeDocument/2006/relationships/image"/><Relationship Id="rId46" Target="../media/image14.png" Type="http://schemas.openxmlformats.org/officeDocument/2006/relationships/image"/><Relationship Id="rId47" Target="../media/image16.png" Type="http://schemas.openxmlformats.org/officeDocument/2006/relationships/image"/><Relationship Id="rId48" Target="../media/image15.png" Type="http://schemas.openxmlformats.org/officeDocument/2006/relationships/image"/><Relationship Id="rId49" Target="../media/image156.png" Type="http://schemas.openxmlformats.org/officeDocument/2006/relationships/image"/><Relationship Id="rId5" Target="../media/image121.png" Type="http://schemas.openxmlformats.org/officeDocument/2006/relationships/image"/><Relationship Id="rId50" Target="../media/image157.png" Type="http://schemas.openxmlformats.org/officeDocument/2006/relationships/image"/><Relationship Id="rId51" Target="../media/image65.png" Type="http://schemas.openxmlformats.org/officeDocument/2006/relationships/image"/><Relationship Id="rId52" Target="../media/image158.png" Type="http://schemas.openxmlformats.org/officeDocument/2006/relationships/image"/><Relationship Id="rId53" Target="../media/image159.png" Type="http://schemas.openxmlformats.org/officeDocument/2006/relationships/image"/><Relationship Id="rId54" Target="../media/image160.png" Type="http://schemas.openxmlformats.org/officeDocument/2006/relationships/image"/><Relationship Id="rId6" Target="../media/image122.png" Type="http://schemas.openxmlformats.org/officeDocument/2006/relationships/image"/><Relationship Id="rId7" Target="../media/image123.png" Type="http://schemas.openxmlformats.org/officeDocument/2006/relationships/image"/><Relationship Id="rId8" Target="../media/image124.png" Type="http://schemas.openxmlformats.org/officeDocument/2006/relationships/image"/><Relationship Id="rId9" Target="../media/image1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61.png" Type="http://schemas.openxmlformats.org/officeDocument/2006/relationships/image"/><Relationship Id="rId4" Target="../media/image162.png" Type="http://schemas.openxmlformats.org/officeDocument/2006/relationships/image"/><Relationship Id="rId5" Target="../media/image163.png" Type="http://schemas.openxmlformats.org/officeDocument/2006/relationships/image"/><Relationship Id="rId6" Target="../media/image65.png" Type="http://schemas.openxmlformats.org/officeDocument/2006/relationships/image"/><Relationship Id="rId7" Target="../media/image16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0.png" Type="http://schemas.openxmlformats.org/officeDocument/2006/relationships/image"/><Relationship Id="rId2" Target="../media/image20.png" Type="http://schemas.openxmlformats.org/officeDocument/2006/relationships/image"/><Relationship Id="rId3" Target="../media/image161.png" Type="http://schemas.openxmlformats.org/officeDocument/2006/relationships/image"/><Relationship Id="rId4" Target="../media/image165.png" Type="http://schemas.openxmlformats.org/officeDocument/2006/relationships/image"/><Relationship Id="rId5" Target="../media/image166.png" Type="http://schemas.openxmlformats.org/officeDocument/2006/relationships/image"/><Relationship Id="rId6" Target="../media/image167.png" Type="http://schemas.openxmlformats.org/officeDocument/2006/relationships/image"/><Relationship Id="rId7" Target="../media/image65.png" Type="http://schemas.openxmlformats.org/officeDocument/2006/relationships/image"/><Relationship Id="rId8" Target="../media/image168.png" Type="http://schemas.openxmlformats.org/officeDocument/2006/relationships/image"/><Relationship Id="rId9" Target="../media/image16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94063820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6200" y="546100"/>
            <a:ext cx="18427700" cy="9740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100000">
            <a:off x="12890500" y="-3187700"/>
            <a:ext cx="3467100" cy="6172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13957300" y="3149600"/>
            <a:ext cx="2984500" cy="3975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15074900" y="6743700"/>
            <a:ext cx="685800" cy="673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727900500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100000">
            <a:off x="15379700" y="50800"/>
            <a:ext cx="3467100" cy="6172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12026900" y="1739900"/>
            <a:ext cx="457200" cy="457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660400" y="3009900"/>
            <a:ext cx="1854200" cy="24765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1358900" y="5245100"/>
            <a:ext cx="419100" cy="4191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-1882686100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774700" y="-139700"/>
            <a:ext cx="5511800" cy="6172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25" id="25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100000">
            <a:off x="2133600" y="-1003300"/>
            <a:ext cx="3327400" cy="44323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3378200" y="3009900"/>
            <a:ext cx="762000" cy="7493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2100000">
            <a:off x="8026400" y="2908300"/>
            <a:ext cx="330200" cy="3302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5740400" y="2044700"/>
            <a:ext cx="368300" cy="3683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100000">
            <a:off x="14389100" y="7835900"/>
            <a:ext cx="457200" cy="457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13462000" y="7734300"/>
            <a:ext cx="241300" cy="2286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2100000">
            <a:off x="3632200" y="8013700"/>
            <a:ext cx="457200" cy="4572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4749800" y="7632700"/>
            <a:ext cx="241300" cy="2286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2667000" y="6858000"/>
            <a:ext cx="241300" cy="228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524500" y="8293100"/>
            <a:ext cx="6642100" cy="14859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273300" y="3746500"/>
            <a:ext cx="14160500" cy="35814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30900" y="3632200"/>
            <a:ext cx="105537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2628900"/>
            <a:ext cx="8026400" cy="3886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0300" y="2628900"/>
            <a:ext cx="8191500" cy="394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1193800"/>
            <a:ext cx="9334500" cy="1714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11500" y="6781800"/>
            <a:ext cx="121412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2374900"/>
            <a:ext cx="7975600" cy="4775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2374900"/>
            <a:ext cx="7734300" cy="4737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1193800"/>
            <a:ext cx="6908800" cy="1714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11500" y="7594600"/>
            <a:ext cx="114808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06800" y="2349500"/>
            <a:ext cx="11061700" cy="535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193800"/>
            <a:ext cx="6731000" cy="1714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24200" y="7912100"/>
            <a:ext cx="112395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1270000"/>
            <a:ext cx="8064500" cy="455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1193800"/>
            <a:ext cx="5588000" cy="1714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07500" y="7239000"/>
            <a:ext cx="4800600" cy="88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78000" y="2908300"/>
            <a:ext cx="65151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2374900"/>
            <a:ext cx="7975600" cy="4775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2374900"/>
            <a:ext cx="7734300" cy="4737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1100" y="2374900"/>
            <a:ext cx="7721600" cy="4737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2374900"/>
            <a:ext cx="7975600" cy="4737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2374900"/>
            <a:ext cx="7975600" cy="4749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5700" y="2374900"/>
            <a:ext cx="7734300" cy="4737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5200" y="1193800"/>
            <a:ext cx="6908800" cy="1714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124200" y="7632700"/>
            <a:ext cx="121539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1270000"/>
            <a:ext cx="8064500" cy="455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80500" y="1270000"/>
            <a:ext cx="8140700" cy="4559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4826000"/>
            <a:ext cx="7797800" cy="4483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193800"/>
            <a:ext cx="8039100" cy="1714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20200" y="7010400"/>
            <a:ext cx="5397500" cy="1854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65300" y="2870200"/>
            <a:ext cx="63373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1270000"/>
            <a:ext cx="8064500" cy="455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80500" y="1270000"/>
            <a:ext cx="8140700" cy="4559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55100" y="1270000"/>
            <a:ext cx="8153400" cy="4559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5200" y="1193800"/>
            <a:ext cx="8369300" cy="1714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220200" y="7277100"/>
            <a:ext cx="5257800" cy="1320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78000" y="2908300"/>
            <a:ext cx="65659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2374900"/>
            <a:ext cx="7975600" cy="4775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2374900"/>
            <a:ext cx="7734300" cy="4737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1100" y="2374900"/>
            <a:ext cx="7721600" cy="4737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2374900"/>
            <a:ext cx="7975600" cy="4737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193800"/>
            <a:ext cx="6731000" cy="1714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111500" y="7594600"/>
            <a:ext cx="101600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4826000"/>
            <a:ext cx="7797800" cy="4483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20700" y="825500"/>
            <a:ext cx="2857500" cy="5753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193800"/>
            <a:ext cx="5588000" cy="1714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20200" y="7010400"/>
            <a:ext cx="6553200" cy="1854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61100" y="2603500"/>
            <a:ext cx="64516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94063820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546100"/>
            <a:ext cx="18427700" cy="9740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789495500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63500" y="533400"/>
            <a:ext cx="1752600" cy="2336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711200" y="2654300"/>
            <a:ext cx="393700" cy="393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100000">
            <a:off x="12890500" y="-3187700"/>
            <a:ext cx="3467100" cy="6172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656259800" y="-2147483648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-50800" y="-279400"/>
            <a:ext cx="4368800" cy="4889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1930400" y="-774700"/>
            <a:ext cx="3086100" cy="4114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3086100" y="2946400"/>
            <a:ext cx="698500" cy="698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15417800" y="1346200"/>
            <a:ext cx="1854200" cy="2476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100000">
            <a:off x="16103600" y="3594100"/>
            <a:ext cx="419100" cy="4191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15074900" y="6743700"/>
            <a:ext cx="685800" cy="6731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727900500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2100000">
            <a:off x="15379700" y="50800"/>
            <a:ext cx="3467100" cy="6172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8636000" y="1346200"/>
            <a:ext cx="330200" cy="3302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100000">
            <a:off x="12026900" y="1739900"/>
            <a:ext cx="457200" cy="4572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5740400" y="2044700"/>
            <a:ext cx="368300" cy="3683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2100000">
            <a:off x="14389100" y="7835900"/>
            <a:ext cx="457200" cy="4572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2100000">
            <a:off x="3632200" y="8013700"/>
            <a:ext cx="457200" cy="4572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4749800" y="7632700"/>
            <a:ext cx="241300" cy="2286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2667000" y="6858000"/>
            <a:ext cx="241300" cy="2286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13462000" y="7734300"/>
            <a:ext cx="241300" cy="2286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185900" y="6197600"/>
            <a:ext cx="4229100" cy="4229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090900" y="6400800"/>
            <a:ext cx="2044700" cy="24384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grpSp>
        <p:nvGrpSpPr>
          <p:cNvPr name="Group 51" id="51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1524000" y="6527800"/>
            <a:ext cx="7696200" cy="39243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08000" y="6705600"/>
            <a:ext cx="3517900" cy="39370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803900" y="8521700"/>
            <a:ext cx="6388100" cy="1016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04900" y="9194800"/>
            <a:ext cx="12598400" cy="4826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835400" y="5270500"/>
            <a:ext cx="9398000" cy="13843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2349500" y="1905000"/>
            <a:ext cx="13144500" cy="34544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5029200" y="1879600"/>
            <a:ext cx="74295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100000">
            <a:off x="-584200" y="-1092200"/>
            <a:ext cx="5511800" cy="6172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12115800" y="-3162300"/>
            <a:ext cx="3467100" cy="6172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3911600" y="-762000"/>
            <a:ext cx="2730500" cy="3644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100000">
            <a:off x="4927600" y="2540000"/>
            <a:ext cx="622300" cy="622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-622300" y="-482600"/>
            <a:ext cx="3251200" cy="4343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596900" y="3441700"/>
            <a:ext cx="736600" cy="736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-1064514000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15646400" y="266700"/>
            <a:ext cx="2057400" cy="2743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16421100" y="2743200"/>
            <a:ext cx="469900" cy="4699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100000">
            <a:off x="14922500" y="-3340100"/>
            <a:ext cx="3467100" cy="61722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12001500" y="2070100"/>
            <a:ext cx="355600" cy="3556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2100000">
            <a:off x="7315200" y="1231900"/>
            <a:ext cx="393700" cy="3810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6273800" y="2095500"/>
            <a:ext cx="342900" cy="3429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2100000">
            <a:off x="9359900" y="2032000"/>
            <a:ext cx="317500" cy="3175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2100000">
            <a:off x="8839200" y="2641600"/>
            <a:ext cx="165100" cy="165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1346200" y="1993900"/>
            <a:ext cx="19939000" cy="85725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865100" y="2844800"/>
            <a:ext cx="2971800" cy="20701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537700" y="3060700"/>
            <a:ext cx="2578100" cy="1549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661400" y="3479800"/>
            <a:ext cx="482600" cy="16510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458700" y="7061200"/>
            <a:ext cx="2794000" cy="1003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319000" y="5740400"/>
            <a:ext cx="2019300" cy="1981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772400" y="7073900"/>
            <a:ext cx="2578100" cy="990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645400" y="5740400"/>
            <a:ext cx="2019300" cy="19812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111500" y="7086600"/>
            <a:ext cx="1968500" cy="9779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2984500" y="5740400"/>
            <a:ext cx="1778000" cy="1981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600200" y="1206500"/>
            <a:ext cx="39243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94063820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546100"/>
            <a:ext cx="18427700" cy="9740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789495500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63500" y="533400"/>
            <a:ext cx="1752600" cy="2336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711200" y="2654300"/>
            <a:ext cx="393700" cy="393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100000">
            <a:off x="12890500" y="-3187700"/>
            <a:ext cx="3467100" cy="6172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656259800" y="-2147483648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-50800" y="-279400"/>
            <a:ext cx="4368800" cy="4889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1930400" y="-774700"/>
            <a:ext cx="3086100" cy="4114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3086100" y="2946400"/>
            <a:ext cx="698500" cy="698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15417800" y="1346200"/>
            <a:ext cx="1854200" cy="2476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100000">
            <a:off x="16103600" y="3594100"/>
            <a:ext cx="419100" cy="4191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15074900" y="6743700"/>
            <a:ext cx="685800" cy="6731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727900500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2100000">
            <a:off x="15379700" y="50800"/>
            <a:ext cx="3467100" cy="6172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8636000" y="1346200"/>
            <a:ext cx="330200" cy="3302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100000">
            <a:off x="12026900" y="1739900"/>
            <a:ext cx="457200" cy="4572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5740400" y="2044700"/>
            <a:ext cx="368300" cy="3683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2100000">
            <a:off x="14389100" y="7835900"/>
            <a:ext cx="457200" cy="4572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2100000">
            <a:off x="3632200" y="8013700"/>
            <a:ext cx="457200" cy="4572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4749800" y="7632700"/>
            <a:ext cx="241300" cy="2286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2667000" y="6858000"/>
            <a:ext cx="241300" cy="2286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13462000" y="7734300"/>
            <a:ext cx="241300" cy="2286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185900" y="6197600"/>
            <a:ext cx="4229100" cy="4229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090900" y="6400800"/>
            <a:ext cx="2044700" cy="24384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grpSp>
        <p:nvGrpSpPr>
          <p:cNvPr name="Group 51" id="51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1524000" y="6527800"/>
            <a:ext cx="7696200" cy="39243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08000" y="6705600"/>
            <a:ext cx="3517900" cy="39370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01700" y="889000"/>
            <a:ext cx="16840200" cy="9017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803900" y="8521700"/>
            <a:ext cx="6388100" cy="1016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04900" y="9194800"/>
            <a:ext cx="12598400" cy="4826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68400" y="2984500"/>
            <a:ext cx="3759200" cy="8763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46200" y="444500"/>
            <a:ext cx="13639800" cy="20701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4216400" y="1968500"/>
            <a:ext cx="8140700" cy="7620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81100" y="5905500"/>
            <a:ext cx="3746500" cy="8763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4610100" y="3022600"/>
            <a:ext cx="12877800" cy="23114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4546600" y="5321300"/>
            <a:ext cx="127762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100000">
            <a:off x="6972300" y="3086100"/>
            <a:ext cx="393700" cy="381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5765800" y="2171700"/>
            <a:ext cx="342900" cy="342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100000">
            <a:off x="8394700" y="1955800"/>
            <a:ext cx="317500" cy="317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100000">
            <a:off x="7874000" y="2552700"/>
            <a:ext cx="165100" cy="165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-393700" y="-215900"/>
            <a:ext cx="2476500" cy="3302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533400" y="2768600"/>
            <a:ext cx="5588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7500" y="2514600"/>
            <a:ext cx="431800" cy="431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-2147483648" y="0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-254000" y="254000"/>
            <a:ext cx="1511300" cy="2006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100000">
            <a:off x="317500" y="2070100"/>
            <a:ext cx="342900" cy="3429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8318500" y="1181100"/>
            <a:ext cx="304800" cy="2921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2100000">
            <a:off x="7518400" y="1854200"/>
            <a:ext cx="266700" cy="2667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2100000">
            <a:off x="9893300" y="1803400"/>
            <a:ext cx="241300" cy="2413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1691233600" cy="1679384500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2100000">
            <a:off x="9486900" y="2273300"/>
            <a:ext cx="127000" cy="1270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38" id="38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2160000">
            <a:off x="2616200" y="-304800"/>
            <a:ext cx="1625600" cy="21717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2160000">
            <a:off x="3200400" y="1651000"/>
            <a:ext cx="368300" cy="3683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43" id="4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2160000">
            <a:off x="2501900" y="-431800"/>
            <a:ext cx="1193800" cy="15875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160000">
            <a:off x="2933700" y="1003300"/>
            <a:ext cx="266700" cy="2667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48" id="48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2160000">
            <a:off x="3009900" y="-177800"/>
            <a:ext cx="1193800" cy="15875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160000">
            <a:off x="3441700" y="1257300"/>
            <a:ext cx="266700" cy="2667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-762000000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6515100" y="596900"/>
            <a:ext cx="10490200" cy="91821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478000" y="-50800"/>
            <a:ext cx="4762500" cy="105029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081000" y="7023100"/>
            <a:ext cx="3543300" cy="10287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157200" y="2870200"/>
            <a:ext cx="3987800" cy="39878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597900" y="6997700"/>
            <a:ext cx="3365500" cy="6731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686800" y="2870200"/>
            <a:ext cx="3987800" cy="39878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85800" y="5613400"/>
            <a:ext cx="6807200" cy="24892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317500" y="2984500"/>
            <a:ext cx="6426200" cy="3302000"/>
          </a:xfrm>
          <a:prstGeom prst="rect">
            <a:avLst/>
          </a:prstGeom>
        </p:spPr>
      </p:pic>
      <p:grpSp>
        <p:nvGrpSpPr>
          <p:cNvPr name="Group 63" id="6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4" id="6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25500" y="2946400"/>
            <a:ext cx="1549400" cy="5080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63600" y="2882900"/>
            <a:ext cx="16510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4920000">
            <a:off x="-2006600" y="177800"/>
            <a:ext cx="12788900" cy="1120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53300" y="-50800"/>
            <a:ext cx="11887200" cy="1050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94100" y="5613400"/>
            <a:ext cx="1079500" cy="3683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0" y="6527800"/>
            <a:ext cx="7696200" cy="3924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6972300" y="3086100"/>
            <a:ext cx="393700" cy="381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5765800" y="2171700"/>
            <a:ext cx="342900" cy="342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100000">
            <a:off x="8394700" y="1955800"/>
            <a:ext cx="317500" cy="317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100000">
            <a:off x="7874000" y="2552700"/>
            <a:ext cx="165100" cy="1651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100000">
            <a:off x="-393700" y="-215900"/>
            <a:ext cx="2476500" cy="33020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533400" y="2768600"/>
            <a:ext cx="558800" cy="558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17500" y="2514600"/>
            <a:ext cx="431800" cy="431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-2147483648" y="0"/>
            <a:ext cx="2147483647" cy="2147483647"/>
          </a:xfrm>
        </p:grpSpPr>
      </p:grpSp>
      <p:grpSp>
        <p:nvGrpSpPr>
          <p:cNvPr name="Group 28" id="28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-254000" y="254000"/>
            <a:ext cx="1511300" cy="20066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100000">
            <a:off x="317500" y="2070100"/>
            <a:ext cx="342900" cy="3429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2100000">
            <a:off x="8318500" y="1181100"/>
            <a:ext cx="304800" cy="292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2100000">
            <a:off x="7518400" y="1854200"/>
            <a:ext cx="266700" cy="2667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2100000">
            <a:off x="9893300" y="1803400"/>
            <a:ext cx="241300" cy="2413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1691233600" cy="1679384500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2100000">
            <a:off x="9486900" y="2273300"/>
            <a:ext cx="127000" cy="1270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43" id="4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44" id="4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2160000">
            <a:off x="2616200" y="-304800"/>
            <a:ext cx="1625600" cy="21717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2160000">
            <a:off x="3200400" y="1651000"/>
            <a:ext cx="368300" cy="3683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49" id="49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2160000">
            <a:off x="2501900" y="-431800"/>
            <a:ext cx="1193800" cy="15875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2160000">
            <a:off x="2933700" y="1003300"/>
            <a:ext cx="266700" cy="2667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54" id="5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2160000">
            <a:off x="3009900" y="-177800"/>
            <a:ext cx="1193800" cy="15875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2160000">
            <a:off x="3441700" y="1257300"/>
            <a:ext cx="266700" cy="2667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829800" y="9080500"/>
            <a:ext cx="8775700" cy="5969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502400" y="6337300"/>
            <a:ext cx="10858500" cy="22479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426200" y="5448300"/>
            <a:ext cx="6870700" cy="10795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197600" y="2095500"/>
            <a:ext cx="10375900" cy="3937000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578600" y="1993900"/>
            <a:ext cx="3035300" cy="5080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6616700" y="1993900"/>
            <a:ext cx="30734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2100000">
            <a:off x="13398500" y="-4254500"/>
            <a:ext cx="3467100" cy="6172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14274800" y="-165100"/>
            <a:ext cx="2057400" cy="2743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15049500" y="2324100"/>
            <a:ext cx="469900" cy="469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100000">
            <a:off x="17145000" y="2070100"/>
            <a:ext cx="393700" cy="381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300000">
            <a:off x="17729200" y="889000"/>
            <a:ext cx="317500" cy="317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3300000">
            <a:off x="17462500" y="622300"/>
            <a:ext cx="165100" cy="165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1879600" y="-2451100"/>
            <a:ext cx="10807700" cy="148971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12700" y="6565900"/>
            <a:ext cx="4406900" cy="2438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12700" y="3975100"/>
            <a:ext cx="4406900" cy="2514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769100" y="2159000"/>
            <a:ext cx="1917700" cy="19177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52000" y="2159000"/>
            <a:ext cx="2286000" cy="20320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416300" y="3098800"/>
            <a:ext cx="2476500" cy="876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5791200" y="1765300"/>
            <a:ext cx="24079200" cy="10731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7000" y="266700"/>
            <a:ext cx="6070600" cy="31242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09600" y="279400"/>
            <a:ext cx="1549400" cy="508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7700" y="241300"/>
            <a:ext cx="16764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23600" y="5321300"/>
            <a:ext cx="2057400" cy="251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63000" y="5321300"/>
            <a:ext cx="2057400" cy="2514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53200" y="5321300"/>
            <a:ext cx="2057400" cy="251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100000">
            <a:off x="3606800" y="9017000"/>
            <a:ext cx="393700" cy="381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300000">
            <a:off x="4191000" y="7835900"/>
            <a:ext cx="317500" cy="317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3300000">
            <a:off x="3924300" y="7569200"/>
            <a:ext cx="165100" cy="165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-393700" y="-215900"/>
            <a:ext cx="2476500" cy="33020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533400" y="2768600"/>
            <a:ext cx="5588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17500" y="2514600"/>
            <a:ext cx="431800" cy="431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-2147483648" y="0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100000">
            <a:off x="-254000" y="254000"/>
            <a:ext cx="1511300" cy="2006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2100000">
            <a:off x="317500" y="2070100"/>
            <a:ext cx="342900" cy="3429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3594100" y="3213100"/>
            <a:ext cx="1104900" cy="14732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100000">
            <a:off x="4000500" y="4546600"/>
            <a:ext cx="254000" cy="2540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112500" y="7340600"/>
            <a:ext cx="1866900" cy="850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087100" y="7480300"/>
            <a:ext cx="2057400" cy="711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5580000">
            <a:off x="9423400" y="6858000"/>
            <a:ext cx="749300" cy="1854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559800" y="7518400"/>
            <a:ext cx="2540000" cy="6985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642100" y="7366000"/>
            <a:ext cx="1866900" cy="8509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464300" y="7518400"/>
            <a:ext cx="2413000" cy="6985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527800" y="4927600"/>
            <a:ext cx="6540500" cy="2921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902200" y="4876800"/>
            <a:ext cx="7708900" cy="5461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023600" y="1765300"/>
            <a:ext cx="2057400" cy="25146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4740000">
            <a:off x="11607800" y="3314700"/>
            <a:ext cx="965200" cy="19304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049000" y="4038600"/>
            <a:ext cx="2146300" cy="5588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763000" y="1765300"/>
            <a:ext cx="2057400" cy="25146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5580000">
            <a:off x="9423400" y="3340100"/>
            <a:ext cx="749300" cy="18542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547100" y="4000500"/>
            <a:ext cx="2540000" cy="6985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6540500" y="1765300"/>
            <a:ext cx="2057400" cy="2514600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6578600" y="3810000"/>
            <a:ext cx="1943100" cy="9398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3373100" y="5181600"/>
            <a:ext cx="2057400" cy="25146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5659100" y="1828800"/>
            <a:ext cx="2057400" cy="2374900"/>
          </a:xfrm>
          <a:prstGeom prst="rect">
            <a:avLst/>
          </a:prstGeom>
        </p:spPr>
      </p:pic>
      <p:grpSp>
        <p:nvGrpSpPr>
          <p:cNvPr name="Group 63" id="6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4" id="6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3373100" y="1828800"/>
            <a:ext cx="2057400" cy="25146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6489700" y="4013200"/>
            <a:ext cx="2184400" cy="698500"/>
          </a:xfrm>
          <a:prstGeom prst="rect">
            <a:avLst/>
          </a:prstGeom>
        </p:spPr>
      </p:pic>
      <p:grpSp>
        <p:nvGrpSpPr>
          <p:cNvPr name="Group 66" id="6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7" id="6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540500" y="1422400"/>
            <a:ext cx="6540500" cy="2921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5092700" y="1358900"/>
            <a:ext cx="7556500" cy="5461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117600" y="4762500"/>
            <a:ext cx="3467100" cy="9144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723900" y="2514600"/>
            <a:ext cx="6413500" cy="3302000"/>
          </a:xfrm>
          <a:prstGeom prst="rect">
            <a:avLst/>
          </a:prstGeom>
        </p:spPr>
      </p:pic>
      <p:grpSp>
        <p:nvGrpSpPr>
          <p:cNvPr name="Group 71" id="7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2" id="7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397000" y="2235200"/>
            <a:ext cx="1549400" cy="5080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447800" y="2184400"/>
            <a:ext cx="1651000" cy="8255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3373100" y="1460500"/>
            <a:ext cx="4279900" cy="330200"/>
          </a:xfrm>
          <a:prstGeom prst="rect">
            <a:avLst/>
          </a:prstGeom>
        </p:spPr>
      </p:pic>
      <p:grpSp>
        <p:nvGrpSpPr>
          <p:cNvPr name="Group 75" id="7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6" id="7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3449300" y="3937000"/>
            <a:ext cx="1943100" cy="9398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2319000" y="1422400"/>
            <a:ext cx="5168900" cy="5969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3398500" y="4064000"/>
            <a:ext cx="2159000" cy="698500"/>
          </a:xfrm>
          <a:prstGeom prst="rect">
            <a:avLst/>
          </a:prstGeom>
        </p:spPr>
      </p:pic>
      <p:grpSp>
        <p:nvGrpSpPr>
          <p:cNvPr name="Group 79" id="7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0" id="8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5697200" y="3924300"/>
            <a:ext cx="1943100" cy="9398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5455900" y="4051300"/>
            <a:ext cx="2362200" cy="698500"/>
          </a:xfrm>
          <a:prstGeom prst="rect">
            <a:avLst/>
          </a:prstGeom>
        </p:spPr>
      </p:pic>
      <p:grpSp>
        <p:nvGrpSpPr>
          <p:cNvPr name="Group 82" id="8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3" id="8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3423900" y="7200900"/>
            <a:ext cx="1943100" cy="9398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13081000" y="7340600"/>
            <a:ext cx="24638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8400" y="4114800"/>
            <a:ext cx="2628900" cy="645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73500" y="4114800"/>
            <a:ext cx="2628900" cy="645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78600" y="4114800"/>
            <a:ext cx="2628900" cy="645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83700" y="4114800"/>
            <a:ext cx="2628900" cy="645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001500" y="4114800"/>
            <a:ext cx="2628900" cy="645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706600" y="4114800"/>
            <a:ext cx="2628900" cy="645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833600" y="6781800"/>
            <a:ext cx="23749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833600" y="7874000"/>
            <a:ext cx="23749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15800" y="6781800"/>
            <a:ext cx="23749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15800" y="7874000"/>
            <a:ext cx="23749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10700" y="6781800"/>
            <a:ext cx="23749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10700" y="7874000"/>
            <a:ext cx="2374900" cy="25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05600" y="6781800"/>
            <a:ext cx="23876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05600" y="7874000"/>
            <a:ext cx="2387600" cy="25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00500" y="6781800"/>
            <a:ext cx="2387600" cy="2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00500" y="7874000"/>
            <a:ext cx="2387600" cy="254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95400" y="6781800"/>
            <a:ext cx="23876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95400" y="7874000"/>
            <a:ext cx="23876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38300" y="8343900"/>
            <a:ext cx="3111500" cy="685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36700" y="5130800"/>
            <a:ext cx="3225800" cy="11049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85800" y="3352800"/>
            <a:ext cx="5270500" cy="1854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06600" y="3708400"/>
            <a:ext cx="2628900" cy="9271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014700" y="3822700"/>
            <a:ext cx="1765300" cy="800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44600" y="3721100"/>
            <a:ext cx="2870200" cy="990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12600" y="8153400"/>
            <a:ext cx="2870200" cy="1066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07800" y="5143500"/>
            <a:ext cx="3136900" cy="10668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80700" y="3352800"/>
            <a:ext cx="5270500" cy="1854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01500" y="3708400"/>
            <a:ext cx="2628900" cy="927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33400" y="3822700"/>
            <a:ext cx="1765300" cy="800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57000" y="3632200"/>
            <a:ext cx="2413000" cy="11938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902700" y="8153400"/>
            <a:ext cx="3136900" cy="1066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118600" y="6845300"/>
            <a:ext cx="2921000" cy="1117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902700" y="5143500"/>
            <a:ext cx="3136900" cy="10668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75600" y="3352800"/>
            <a:ext cx="5270500" cy="18542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283700" y="3708400"/>
            <a:ext cx="2628900" cy="9271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26700" y="3822700"/>
            <a:ext cx="1765300" cy="800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953500" y="3632200"/>
            <a:ext cx="2374900" cy="11811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223000" y="8153400"/>
            <a:ext cx="3124200" cy="10668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413500" y="6845300"/>
            <a:ext cx="2921000" cy="11176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94400" y="5181600"/>
            <a:ext cx="3352800" cy="10668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70500" y="3352800"/>
            <a:ext cx="5270500" cy="18542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578600" y="3708400"/>
            <a:ext cx="2628900" cy="9271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21600" y="3822700"/>
            <a:ext cx="1765300" cy="8001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248400" y="3644900"/>
            <a:ext cx="2374900" cy="11684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3492500" y="8153400"/>
            <a:ext cx="3136900" cy="10668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733800" y="6870700"/>
            <a:ext cx="2895600" cy="10668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530600" y="5181600"/>
            <a:ext cx="3111500" cy="1066800"/>
          </a:xfrm>
          <a:prstGeom prst="rect">
            <a:avLst/>
          </a:prstGeom>
        </p:spPr>
      </p:pic>
      <p:grpSp>
        <p:nvGrpSpPr>
          <p:cNvPr name="Group 64" id="6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5" id="6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65400" y="3352800"/>
            <a:ext cx="5270500" cy="18542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3873500" y="3708400"/>
            <a:ext cx="2628900" cy="927100"/>
          </a:xfrm>
          <a:prstGeom prst="rect">
            <a:avLst/>
          </a:prstGeom>
        </p:spPr>
      </p:pic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16500" y="3822700"/>
            <a:ext cx="1765300" cy="8001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3543300" y="3644900"/>
            <a:ext cx="2374900" cy="11557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673100" y="8153400"/>
            <a:ext cx="3238500" cy="10668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28700" y="6845300"/>
            <a:ext cx="2895600" cy="11176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39800" y="5168900"/>
            <a:ext cx="2971800" cy="1066800"/>
          </a:xfrm>
          <a:prstGeom prst="rect">
            <a:avLst/>
          </a:prstGeom>
        </p:spPr>
      </p:pic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4" id="7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52400" y="3352800"/>
            <a:ext cx="5270500" cy="18542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168400" y="3708400"/>
            <a:ext cx="2628900" cy="927100"/>
          </a:xfrm>
          <a:prstGeom prst="rect">
            <a:avLst/>
          </a:prstGeom>
        </p:spPr>
      </p:pic>
      <p:grpSp>
        <p:nvGrpSpPr>
          <p:cNvPr name="Group 76" id="76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grpSp>
        <p:nvGrpSpPr>
          <p:cNvPr name="Group 77" id="7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grpSp>
        <p:nvGrpSpPr>
          <p:cNvPr name="Group 78" id="78"/>
          <p:cNvGrpSpPr/>
          <p:nvPr/>
        </p:nvGrpSpPr>
        <p:grpSpPr>
          <a:xfrm>
            <a:off x="789495500" y="2147483647"/>
            <a:ext cx="2147483647" cy="2147483647"/>
          </a:xfrm>
        </p:grpSpPr>
      </p:grpSp>
      <p:pic>
        <p:nvPicPr>
          <p:cNvPr name="Picture 79" id="79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2100000">
            <a:off x="63500" y="533400"/>
            <a:ext cx="1752600" cy="2336800"/>
          </a:xfrm>
          <a:prstGeom prst="rect">
            <a:avLst/>
          </a:prstGeom>
        </p:spPr>
      </p:pic>
      <p:grpSp>
        <p:nvGrpSpPr>
          <p:cNvPr name="Group 80" id="8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1" id="81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2100000">
            <a:off x="711200" y="2654300"/>
            <a:ext cx="393700" cy="393700"/>
          </a:xfrm>
          <a:prstGeom prst="rect">
            <a:avLst/>
          </a:prstGeom>
        </p:spPr>
      </p:pic>
      <p:grpSp>
        <p:nvGrpSpPr>
          <p:cNvPr name="Group 82" id="8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83" id="83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00000">
            <a:off x="12890500" y="-3187700"/>
            <a:ext cx="3467100" cy="6172200"/>
          </a:xfrm>
          <a:prstGeom prst="rect">
            <a:avLst/>
          </a:prstGeom>
        </p:spPr>
      </p:pic>
      <p:grpSp>
        <p:nvGrpSpPr>
          <p:cNvPr name="Group 84" id="84"/>
          <p:cNvGrpSpPr/>
          <p:nvPr/>
        </p:nvGrpSpPr>
        <p:grpSpPr>
          <a:xfrm>
            <a:off x="-656259800" y="-2147483648"/>
            <a:ext cx="2147483647" cy="2147483647"/>
          </a:xfrm>
        </p:grpSpPr>
      </p:grpSp>
      <p:pic>
        <p:nvPicPr>
          <p:cNvPr name="Picture 85" id="85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2100000">
            <a:off x="-50800" y="-279400"/>
            <a:ext cx="4368800" cy="4889500"/>
          </a:xfrm>
          <a:prstGeom prst="rect">
            <a:avLst/>
          </a:prstGeom>
        </p:spPr>
      </p:pic>
      <p:grpSp>
        <p:nvGrpSpPr>
          <p:cNvPr name="Group 86" id="8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grpSp>
        <p:nvGrpSpPr>
          <p:cNvPr name="Group 87" id="87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88" id="88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2100000">
            <a:off x="1930400" y="-774700"/>
            <a:ext cx="3086100" cy="4114800"/>
          </a:xfrm>
          <a:prstGeom prst="rect">
            <a:avLst/>
          </a:prstGeom>
        </p:spPr>
      </p:pic>
      <p:grpSp>
        <p:nvGrpSpPr>
          <p:cNvPr name="Group 89" id="8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0" id="90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00000">
            <a:off x="3086100" y="2946400"/>
            <a:ext cx="698500" cy="698500"/>
          </a:xfrm>
          <a:prstGeom prst="rect">
            <a:avLst/>
          </a:prstGeom>
        </p:spPr>
      </p:pic>
      <p:grpSp>
        <p:nvGrpSpPr>
          <p:cNvPr name="Group 91" id="9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2" id="9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3" id="93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2100000">
            <a:off x="15417800" y="1346200"/>
            <a:ext cx="1854200" cy="2476500"/>
          </a:xfrm>
          <a:prstGeom prst="rect">
            <a:avLst/>
          </a:prstGeom>
        </p:spPr>
      </p:pic>
      <p:grpSp>
        <p:nvGrpSpPr>
          <p:cNvPr name="Group 94" id="9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5" id="95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2100000">
            <a:off x="16103600" y="3594100"/>
            <a:ext cx="419100" cy="419100"/>
          </a:xfrm>
          <a:prstGeom prst="rect">
            <a:avLst/>
          </a:prstGeom>
        </p:spPr>
      </p:pic>
      <p:grpSp>
        <p:nvGrpSpPr>
          <p:cNvPr name="Group 96" id="9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7" id="97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2100000">
            <a:off x="15074900" y="6743700"/>
            <a:ext cx="685800" cy="673100"/>
          </a:xfrm>
          <a:prstGeom prst="rect">
            <a:avLst/>
          </a:prstGeom>
        </p:spPr>
      </p:pic>
      <p:grpSp>
        <p:nvGrpSpPr>
          <p:cNvPr name="Group 98" id="98"/>
          <p:cNvGrpSpPr/>
          <p:nvPr/>
        </p:nvGrpSpPr>
        <p:grpSpPr>
          <a:xfrm>
            <a:off x="2147483647" y="727900500"/>
            <a:ext cx="2147483647" cy="2147483647"/>
          </a:xfrm>
        </p:grpSpPr>
      </p:grpSp>
      <p:pic>
        <p:nvPicPr>
          <p:cNvPr name="Picture 99" id="99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-2100000">
            <a:off x="15379700" y="50800"/>
            <a:ext cx="3467100" cy="6172200"/>
          </a:xfrm>
          <a:prstGeom prst="rect">
            <a:avLst/>
          </a:prstGeom>
        </p:spPr>
      </p:pic>
      <p:grpSp>
        <p:nvGrpSpPr>
          <p:cNvPr name="Group 100" id="10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1" id="101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2100000">
            <a:off x="8636000" y="1346200"/>
            <a:ext cx="330200" cy="330200"/>
          </a:xfrm>
          <a:prstGeom prst="rect">
            <a:avLst/>
          </a:prstGeom>
        </p:spPr>
      </p:pic>
      <p:grpSp>
        <p:nvGrpSpPr>
          <p:cNvPr name="Group 102" id="10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3" id="103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2100000">
            <a:off x="12026900" y="1739900"/>
            <a:ext cx="457200" cy="457200"/>
          </a:xfrm>
          <a:prstGeom prst="rect">
            <a:avLst/>
          </a:prstGeom>
        </p:spPr>
      </p:pic>
      <p:grpSp>
        <p:nvGrpSpPr>
          <p:cNvPr name="Group 104" id="10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5" id="105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2100000">
            <a:off x="5740400" y="2044700"/>
            <a:ext cx="368300" cy="368300"/>
          </a:xfrm>
          <a:prstGeom prst="rect">
            <a:avLst/>
          </a:prstGeom>
        </p:spPr>
      </p:pic>
      <p:grpSp>
        <p:nvGrpSpPr>
          <p:cNvPr name="Group 106" id="10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7" id="107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2100000">
            <a:off x="14389100" y="7835900"/>
            <a:ext cx="457200" cy="457200"/>
          </a:xfrm>
          <a:prstGeom prst="rect">
            <a:avLst/>
          </a:prstGeom>
        </p:spPr>
      </p:pic>
      <p:grpSp>
        <p:nvGrpSpPr>
          <p:cNvPr name="Group 108" id="10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9" id="109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2100000">
            <a:off x="3632200" y="8013700"/>
            <a:ext cx="457200" cy="457200"/>
          </a:xfrm>
          <a:prstGeom prst="rect">
            <a:avLst/>
          </a:prstGeom>
        </p:spPr>
      </p:pic>
      <p:grpSp>
        <p:nvGrpSpPr>
          <p:cNvPr name="Group 110" id="1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1" id="111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2100000">
            <a:off x="4749800" y="7632700"/>
            <a:ext cx="241300" cy="228600"/>
          </a:xfrm>
          <a:prstGeom prst="rect">
            <a:avLst/>
          </a:prstGeom>
        </p:spPr>
      </p:pic>
      <p:grpSp>
        <p:nvGrpSpPr>
          <p:cNvPr name="Group 112" id="1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3" id="113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2100000">
            <a:off x="2667000" y="6858000"/>
            <a:ext cx="241300" cy="228600"/>
          </a:xfrm>
          <a:prstGeom prst="rect">
            <a:avLst/>
          </a:prstGeom>
        </p:spPr>
      </p:pic>
      <p:grpSp>
        <p:nvGrpSpPr>
          <p:cNvPr name="Group 114" id="1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5" id="115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2100000">
            <a:off x="13462000" y="7734300"/>
            <a:ext cx="241300" cy="228600"/>
          </a:xfrm>
          <a:prstGeom prst="rect">
            <a:avLst/>
          </a:prstGeom>
        </p:spPr>
      </p:pic>
      <p:grpSp>
        <p:nvGrpSpPr>
          <p:cNvPr name="Group 116" id="1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7" id="1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11400" y="3822700"/>
            <a:ext cx="1765300" cy="800100"/>
          </a:xfrm>
          <a:prstGeom prst="rect">
            <a:avLst/>
          </a:prstGeom>
        </p:spPr>
      </p:pic>
      <p:pic>
        <p:nvPicPr>
          <p:cNvPr name="Picture 118" id="118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0">
            <a:off x="787400" y="3632200"/>
            <a:ext cx="2374900" cy="1181100"/>
          </a:xfrm>
          <a:prstGeom prst="rect">
            <a:avLst/>
          </a:prstGeom>
        </p:spPr>
      </p:pic>
      <p:pic>
        <p:nvPicPr>
          <p:cNvPr name="Picture 119" id="119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736600" y="1092200"/>
            <a:ext cx="6375400" cy="3302000"/>
          </a:xfrm>
          <a:prstGeom prst="rect">
            <a:avLst/>
          </a:prstGeom>
        </p:spPr>
      </p:pic>
      <p:grpSp>
        <p:nvGrpSpPr>
          <p:cNvPr name="Group 120" id="1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1" id="121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1231900" y="1041400"/>
            <a:ext cx="1549400" cy="508000"/>
          </a:xfrm>
          <a:prstGeom prst="rect">
            <a:avLst/>
          </a:prstGeom>
        </p:spPr>
      </p:pic>
      <p:pic>
        <p:nvPicPr>
          <p:cNvPr name="Picture 122" id="122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0">
            <a:off x="1270000" y="1003300"/>
            <a:ext cx="1625600" cy="825500"/>
          </a:xfrm>
          <a:prstGeom prst="rect">
            <a:avLst/>
          </a:prstGeom>
        </p:spPr>
      </p:pic>
      <p:pic>
        <p:nvPicPr>
          <p:cNvPr name="Picture 123" id="123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0">
            <a:off x="14338300" y="6870700"/>
            <a:ext cx="3175000" cy="1066800"/>
          </a:xfrm>
          <a:prstGeom prst="rect">
            <a:avLst/>
          </a:prstGeom>
        </p:spPr>
      </p:pic>
      <p:pic>
        <p:nvPicPr>
          <p:cNvPr name="Picture 124" id="124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0">
            <a:off x="11861800" y="6870700"/>
            <a:ext cx="29210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47900" y="635000"/>
            <a:ext cx="14998700" cy="901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1612900"/>
            <a:ext cx="3276600" cy="1714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" y="914400"/>
            <a:ext cx="1549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901700"/>
            <a:ext cx="13970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635000"/>
            <a:ext cx="16840200" cy="901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0600" y="4864100"/>
            <a:ext cx="7962900" cy="4483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1193800"/>
            <a:ext cx="8204200" cy="462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1193800"/>
            <a:ext cx="5588000" cy="1714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" y="800100"/>
            <a:ext cx="1549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9200" y="749300"/>
            <a:ext cx="1651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07500" y="6972300"/>
            <a:ext cx="6350000" cy="1422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78000" y="2908300"/>
            <a:ext cx="6223000" cy="185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